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46" d="100"/>
          <a:sy n="46" d="100"/>
        </p:scale>
        <p:origin x="19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2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7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6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6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D57C-217A-4D28-B901-5F3B87B85DC9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895A-0880-4A36-A2B2-4D42A7000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9409804"/>
            <a:ext cx="2847109" cy="4961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05843" cy="1511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174" y="0"/>
            <a:ext cx="2907826" cy="853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7" t="3986" r="42728" b="87413"/>
          <a:stretch/>
        </p:blipFill>
        <p:spPr>
          <a:xfrm>
            <a:off x="3138054" y="394855"/>
            <a:ext cx="789709" cy="8520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7109" y="226702"/>
            <a:ext cx="3839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КОНСУЛЬТАЦИЯ ДЛЯ ПЕДАГОГОВ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7622" y="8209475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lvl="0" algn="r"/>
            <a:r>
              <a:rPr lang="ru-RU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</a:t>
            </a:r>
          </a:p>
          <a:p>
            <a:pPr lvl="0" algn="r"/>
            <a:r>
              <a:rPr lang="ru-RU" sz="2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А.М.</a:t>
            </a:r>
            <a:endParaRPr lang="ru-RU" sz="24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5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0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5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0" y="9334919"/>
            <a:ext cx="2855836" cy="5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7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429000" y="9560038"/>
            <a:ext cx="3216729" cy="34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8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Лист A4 (210x297 мм)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Наумова</dc:creator>
  <cp:lastModifiedBy>Анастасия Наумова</cp:lastModifiedBy>
  <cp:revision>2</cp:revision>
  <cp:lastPrinted>2023-11-27T20:59:53Z</cp:lastPrinted>
  <dcterms:created xsi:type="dcterms:W3CDTF">2023-11-22T20:54:10Z</dcterms:created>
  <dcterms:modified xsi:type="dcterms:W3CDTF">2023-11-27T21:02:30Z</dcterms:modified>
</cp:coreProperties>
</file>